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2" r:id="rId6"/>
    <p:sldId id="257" r:id="rId7"/>
    <p:sldId id="278" r:id="rId8"/>
    <p:sldId id="263" r:id="rId9"/>
    <p:sldId id="265" r:id="rId10"/>
    <p:sldId id="275" r:id="rId11"/>
    <p:sldId id="27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41" autoAdjust="0"/>
  </p:normalViewPr>
  <p:slideViewPr>
    <p:cSldViewPr snapToGrid="0">
      <p:cViewPr varScale="1">
        <p:scale>
          <a:sx n="91" d="100"/>
          <a:sy n="91" d="100"/>
        </p:scale>
        <p:origin x="360" y="77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8/27/2023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ir.imag.fr/index.php/VT2020-OpenAI_GPT-3-Fiche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sz="3200" dirty="0"/>
              <a:t>5 cool scientific inventions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94893" y="2953747"/>
            <a:ext cx="4925188" cy="3392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By Anirudh Vempati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9900" dirty="0"/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pic>
        <p:nvPicPr>
          <p:cNvPr id="1026" name="Picture 2" descr="Image result for orcamread">
            <a:extLst>
              <a:ext uri="{FF2B5EF4-FFF2-40B4-BE49-F238E27FC236}">
                <a16:creationId xmlns:a16="http://schemas.microsoft.com/office/drawing/2014/main" id="{A001AFEE-25A2-4730-2ED0-80BBE6348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037" y="847"/>
            <a:ext cx="6262274" cy="686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noProof="0" dirty="0"/>
              <a:t>OrCam Read</a:t>
            </a:r>
            <a:br>
              <a:rPr lang="en-US" sz="5400" noProof="0" dirty="0"/>
            </a:br>
            <a:r>
              <a:rPr lang="en-US" sz="3200" noProof="0" dirty="0"/>
              <a:t>Release date: </a:t>
            </a:r>
            <a:r>
              <a:rPr lang="en-IN" sz="20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July 2023</a:t>
            </a:r>
            <a:endParaRPr lang="en-US" sz="5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8AF7DD7-2A7A-4735-E2D0-3941C52E38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769" r="10452"/>
          <a:stretch/>
        </p:blipFill>
        <p:spPr>
          <a:xfrm>
            <a:off x="622570" y="729926"/>
            <a:ext cx="6456836" cy="5388772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8000" dirty="0"/>
              <a:t>Dall-e</a:t>
            </a:r>
            <a:br>
              <a:rPr lang="en-US" sz="8000" dirty="0"/>
            </a:br>
            <a:r>
              <a:rPr lang="en-US" sz="3200" dirty="0"/>
              <a:t>Release date: </a:t>
            </a:r>
            <a:r>
              <a:rPr lang="en-IN" sz="2000" dirty="0">
                <a:solidFill>
                  <a:srgbClr val="111111"/>
                </a:solidFill>
                <a:latin typeface="Roboto" panose="02000000000000000000" pitchFamily="2" charset="0"/>
              </a:rPr>
              <a:t>January 5, 2021</a:t>
            </a:r>
            <a:endParaRPr lang="en-US" sz="2000" dirty="0">
              <a:solidFill>
                <a:srgbClr val="11111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C78F8D8-B566-B9A3-96EE-F5290F9045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469" r="16469"/>
          <a:stretch>
            <a:fillRect/>
          </a:stretch>
        </p:blipFill>
        <p:spPr/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</p:spPr>
        <p:txBody>
          <a:bodyPr anchor="ctr">
            <a:noAutofit/>
          </a:bodyPr>
          <a:lstStyle/>
          <a:p>
            <a:pPr algn="ctr"/>
            <a:r>
              <a:rPr lang="en-IN" sz="12100" b="0" i="0" dirty="0">
                <a:effectLst/>
                <a:latin typeface="Oswald" panose="00000500000000000000" pitchFamily="2" charset="0"/>
              </a:rPr>
              <a:t>Bionic Eye</a:t>
            </a:r>
            <a:br>
              <a:rPr lang="en-IN" sz="12100" b="0" i="0" dirty="0">
                <a:effectLst/>
                <a:latin typeface="Oswald" panose="00000500000000000000" pitchFamily="2" charset="0"/>
              </a:rPr>
            </a:br>
            <a:r>
              <a:rPr lang="en-US" sz="3600" noProof="0" dirty="0"/>
              <a:t>Release date: </a:t>
            </a:r>
            <a:r>
              <a:rPr lang="en-IN" sz="36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2021</a:t>
            </a:r>
            <a:endParaRPr lang="en-IN" sz="3600" b="0" i="0" dirty="0">
              <a:effectLst/>
              <a:latin typeface="Oswald" panose="00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461" y="3429000"/>
            <a:ext cx="6857539" cy="466344"/>
          </a:xfrm>
        </p:spPr>
        <p:txBody>
          <a:bodyPr/>
          <a:lstStyle/>
          <a:p>
            <a:pPr algn="ctr"/>
            <a:r>
              <a:rPr lang="en-US" sz="13800" noProof="0" dirty="0" err="1"/>
              <a:t>LLaMA</a:t>
            </a:r>
            <a:br>
              <a:rPr lang="en-US" sz="13800" noProof="0" dirty="0"/>
            </a:br>
            <a:r>
              <a:rPr lang="en-US" sz="3600" noProof="0" dirty="0"/>
              <a:t>Release date: </a:t>
            </a:r>
            <a:r>
              <a:rPr lang="en-IN" sz="3600" dirty="0">
                <a:ln w="19050">
                  <a:solidFill>
                    <a:schemeClr val="accent2"/>
                  </a:solidFill>
                </a:ln>
                <a:solidFill>
                  <a:srgbClr val="111111"/>
                </a:solidFill>
                <a:latin typeface="Roboto" panose="02000000000000000000" pitchFamily="2" charset="0"/>
              </a:rPr>
              <a:t>February 2023</a:t>
            </a:r>
            <a:endParaRPr lang="en-US" sz="3600" dirty="0">
              <a:ln w="19050">
                <a:solidFill>
                  <a:schemeClr val="accent2"/>
                </a:solidFill>
              </a:ln>
              <a:solidFill>
                <a:srgbClr val="111111"/>
              </a:solidFill>
              <a:latin typeface="Roboto" panose="02000000000000000000" pitchFamily="2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9909603-44C4-A4A7-D4A5-2B7B5AFCA4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4077" r="240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3887754-A634-2C6C-CE2C-A3E687D16E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841" b="841"/>
          <a:stretch>
            <a:fillRect/>
          </a:stretch>
        </p:blipFill>
        <p:spPr>
          <a:xfrm flipH="1">
            <a:off x="0" y="0"/>
            <a:ext cx="12192000" cy="6858000"/>
          </a:xfr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391302-DFD3-6DB8-A445-37DC6EBD4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8000" dirty="0" err="1"/>
              <a:t>Elliq</a:t>
            </a:r>
            <a:br>
              <a:rPr lang="en-US" sz="8000" dirty="0"/>
            </a:br>
            <a:r>
              <a:rPr lang="en-US" sz="3600" dirty="0"/>
              <a:t>Release date: </a:t>
            </a:r>
            <a:r>
              <a:rPr lang="en-IN" sz="3600" dirty="0">
                <a:ln w="19050">
                  <a:solidFill>
                    <a:schemeClr val="accent2"/>
                  </a:solidFill>
                </a:ln>
                <a:solidFill>
                  <a:srgbClr val="111111"/>
                </a:solidFill>
                <a:latin typeface="Roboto" panose="02000000000000000000" pitchFamily="2" charset="0"/>
                <a:ea typeface="+mj-ea"/>
                <a:cs typeface="+mj-cs"/>
              </a:rPr>
              <a:t>Mar 15, 2022</a:t>
            </a:r>
            <a:endParaRPr lang="en-US" sz="3600" dirty="0">
              <a:ln w="19050">
                <a:solidFill>
                  <a:schemeClr val="accent2"/>
                </a:solidFill>
              </a:ln>
              <a:solidFill>
                <a:srgbClr val="111111"/>
              </a:solidFill>
              <a:latin typeface="Roboto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C009BF-4782-7372-1206-80991E361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</p:spPr>
        <p:txBody>
          <a:bodyPr>
            <a:noAutofit/>
          </a:bodyPr>
          <a:lstStyle/>
          <a:p>
            <a:r>
              <a:rPr lang="en-US" sz="19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  <a:endParaRPr lang="en-IN" sz="19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923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144</TotalTime>
  <Words>55</Words>
  <Application>Microsoft Office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Bierstadt</vt:lpstr>
      <vt:lpstr>Calibri</vt:lpstr>
      <vt:lpstr>Courier New</vt:lpstr>
      <vt:lpstr>Oswald</vt:lpstr>
      <vt:lpstr>Posterama</vt:lpstr>
      <vt:lpstr>Posterama Bold</vt:lpstr>
      <vt:lpstr>Roboto</vt:lpstr>
      <vt:lpstr>Office Theme</vt:lpstr>
      <vt:lpstr>5 cool scientific inventions  </vt:lpstr>
      <vt:lpstr>Hello</vt:lpstr>
      <vt:lpstr>OrCam Read Release date: July 2023</vt:lpstr>
      <vt:lpstr>Dall-e Release date: January 5, 2021</vt:lpstr>
      <vt:lpstr>Bionic Eye Release date: 2021</vt:lpstr>
      <vt:lpstr>LLaMA Release date: February 2023</vt:lpstr>
      <vt:lpstr>Elliq Release date: Mar 15, 2022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 cool scientific inventions  </dc:title>
  <dc:creator>Sreekanth Vempati</dc:creator>
  <cp:lastModifiedBy>Sreekanth Vempati</cp:lastModifiedBy>
  <cp:revision>6</cp:revision>
  <dcterms:created xsi:type="dcterms:W3CDTF">2023-08-15T11:27:17Z</dcterms:created>
  <dcterms:modified xsi:type="dcterms:W3CDTF">2023-08-27T14:50:02Z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